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48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957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5535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6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9556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017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493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2507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8261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1149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59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316D-B43E-49F5-A858-1EA2F10CAFC0}" type="datetimeFigureOut">
              <a:rPr lang="de-DE" smtClean="0"/>
              <a:t>20.05.2021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A4D2-CC14-469D-8A18-92B77379CF7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66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95" y="444004"/>
            <a:ext cx="4879286" cy="365610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08" y="463634"/>
            <a:ext cx="4878000" cy="363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236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>RZ UniBwM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a51caydi</dc:creator>
  <cp:lastModifiedBy>a51caydi</cp:lastModifiedBy>
  <cp:revision>2</cp:revision>
  <dcterms:created xsi:type="dcterms:W3CDTF">2021-05-19T15:32:59Z</dcterms:created>
  <dcterms:modified xsi:type="dcterms:W3CDTF">2021-05-20T09:23:02Z</dcterms:modified>
</cp:coreProperties>
</file>